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1" r:id="rId5"/>
    <p:sldId id="269" r:id="rId6"/>
    <p:sldId id="260" r:id="rId7"/>
    <p:sldId id="259" r:id="rId8"/>
    <p:sldId id="262" r:id="rId9"/>
    <p:sldId id="265" r:id="rId10"/>
    <p:sldId id="264" r:id="rId11"/>
    <p:sldId id="268" r:id="rId12"/>
    <p:sldId id="267" r:id="rId13"/>
    <p:sldId id="263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A536-360A-4830-8BA8-BB7C1CE48032}" type="datetimeFigureOut">
              <a:rPr lang="th-TH" smtClean="0"/>
              <a:pPr/>
              <a:t>06/06/56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2EB9-F642-41C2-9AF8-74FAF7ADC74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ป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9ครูติ๊ด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0anti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ant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จบ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.1ครูติ๊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615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ช่า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คะแนนมาจากไห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4ปฎิทิ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5em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6บฝ100ข้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7การทำข้อสอบ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9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8ประเมินผ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นำเสนอทางหน้าจอ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Antid</dc:creator>
  <cp:lastModifiedBy>Antid</cp:lastModifiedBy>
  <cp:revision>17</cp:revision>
  <dcterms:created xsi:type="dcterms:W3CDTF">2013-06-06T04:28:31Z</dcterms:created>
  <dcterms:modified xsi:type="dcterms:W3CDTF">2013-06-06T14:20:13Z</dcterms:modified>
</cp:coreProperties>
</file>